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53" r:id="rId1"/>
  </p:sldMasterIdLst>
  <p:notesMasterIdLst>
    <p:notesMasterId r:id="rId14"/>
  </p:notesMasterIdLst>
  <p:sldIdLst>
    <p:sldId id="268" r:id="rId2"/>
    <p:sldId id="257" r:id="rId3"/>
    <p:sldId id="279" r:id="rId4"/>
    <p:sldId id="274" r:id="rId5"/>
    <p:sldId id="272" r:id="rId6"/>
    <p:sldId id="273" r:id="rId7"/>
    <p:sldId id="258" r:id="rId8"/>
    <p:sldId id="270" r:id="rId9"/>
    <p:sldId id="276" r:id="rId10"/>
    <p:sldId id="277" r:id="rId11"/>
    <p:sldId id="278" r:id="rId12"/>
    <p:sldId id="2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667" autoAdjust="0"/>
  </p:normalViewPr>
  <p:slideViewPr>
    <p:cSldViewPr snapToGrid="0">
      <p:cViewPr varScale="1">
        <p:scale>
          <a:sx n="50" d="100"/>
          <a:sy n="50" d="100"/>
        </p:scale>
        <p:origin x="48" y="4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ABC86-FEDF-472D-AB9E-F2C2CE3CCEF1}" type="datetimeFigureOut">
              <a:rPr lang="en-GB" smtClean="0"/>
              <a:t>02/05/2018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829442-178F-41BD-BEA0-90B6665838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98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829442-178F-41BD-BEA0-90B6665838E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818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829442-178F-41BD-BEA0-90B6665838E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715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F3994DA1-97A3-4E54-9B2F-00B500E03E14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4BD3D74-5B19-4225-8334-6FF0A8DE7BC3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020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F00B6BA-DFF7-4BD5-8B96-5584303CF8BC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8E5D7CB-C431-4055-9CC6-9080BAC0C6F5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6523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pPr lvl="0"/>
            <a:fld id="{3F7009C4-81D5-414D-9C86-4061F61122F4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pPr lvl="0"/>
            <a:fld id="{0200A55F-C6BA-4058-9CFE-A1EDF705ADC8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3990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E5C1DDFD-8743-4894-BAF6-0C8A876C9B15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C627B49-0176-45AA-915C-277C8404ED6D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740586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fld id="{3B269C16-6059-43AC-B645-D77BB9C79854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fld id="{210C4679-01C9-43D7-BFBC-8619F6B20C48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7328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E442CE44-BBE2-4790-BAC2-E237D1F7D24B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7114B2C-EC4E-4CE0-A226-91F0AE12C863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4472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3F0870A0-5E64-4FFD-82CD-9799FCF7635C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1ED119D-D833-4F02-88A0-2F29433897D9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69458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296D985E-0DB4-4BF5-855F-28E09246A4AD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2E9137B-74E0-4BD3-A788-53F2A3725EF3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993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F1DE80F-3E28-4B3C-8547-264986C5E7C4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7EB4947-9482-4F33-8409-CF2685902865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015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E0633B0-3715-4B4A-863A-9FE6BFE19A02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8F3CEE6-F88B-4E17-AD4C-6FE476BB4A69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6043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A2E4BBA-91CD-4AAE-848B-10EB5ECE1EAD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AF67FBB-941A-43FF-851A-FB7C7446010B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8268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lvl="0"/>
            <a:fld id="{0A938B45-B51E-45C2-A0D9-B497EE50B1AF}" type="datetime1">
              <a:rPr lang="en-GB" smtClean="0"/>
              <a:pPr lvl="0"/>
              <a:t>02/05/2018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fld id="{4B6C786F-FA67-4E0E-BC67-AE6A6692FFDE}" type="slidenum">
              <a:rPr lang="en-GB" smtClean="0"/>
              <a:pPr lvl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02992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4" r:id="rId1"/>
    <p:sldLayoutId id="2147484055" r:id="rId2"/>
    <p:sldLayoutId id="2147484056" r:id="rId3"/>
    <p:sldLayoutId id="2147484057" r:id="rId4"/>
    <p:sldLayoutId id="2147484058" r:id="rId5"/>
    <p:sldLayoutId id="2147484059" r:id="rId6"/>
    <p:sldLayoutId id="2147484060" r:id="rId7"/>
    <p:sldLayoutId id="2147484061" r:id="rId8"/>
    <p:sldLayoutId id="2147484062" r:id="rId9"/>
    <p:sldLayoutId id="2147484063" r:id="rId10"/>
    <p:sldLayoutId id="214748406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HvoVaaJvcb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861EB-A5E0-478D-9884-160BC6007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4836"/>
            <a:ext cx="12192000" cy="100373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000" dirty="0"/>
              <a:t>Level 4/5 – Group 5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4DEFC8B6-DE90-4044-BEA9-EF2D26437245}"/>
              </a:ext>
            </a:extLst>
          </p:cNvPr>
          <p:cNvSpPr txBox="1">
            <a:spLocks/>
          </p:cNvSpPr>
          <p:nvPr/>
        </p:nvSpPr>
        <p:spPr>
          <a:xfrm>
            <a:off x="1962355" y="5247051"/>
            <a:ext cx="8267273" cy="10037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000" dirty="0"/>
              <a:t>Henry Crofts, Ashley Long, Samuel McMillan and </a:t>
            </a:r>
            <a:r>
              <a:rPr lang="en-GB" sz="3000" dirty="0" err="1"/>
              <a:t>Dawid</a:t>
            </a:r>
            <a:r>
              <a:rPr lang="en-GB" sz="3000" dirty="0"/>
              <a:t> </a:t>
            </a:r>
            <a:r>
              <a:rPr lang="en-GB" sz="3000" dirty="0" err="1"/>
              <a:t>Hojka</a:t>
            </a:r>
            <a:endParaRPr lang="en-GB" sz="3000" dirty="0"/>
          </a:p>
        </p:txBody>
      </p:sp>
      <p:pic>
        <p:nvPicPr>
          <p:cNvPr id="4" name="Picture 3" descr="A circuit board&#10;&#10;Description generated with very high confidence">
            <a:extLst>
              <a:ext uri="{FF2B5EF4-FFF2-40B4-BE49-F238E27FC236}">
                <a16:creationId xmlns:a16="http://schemas.microsoft.com/office/drawing/2014/main" id="{093766B1-960B-4C95-9C9F-090558F63B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8" r="17547" b="64166"/>
          <a:stretch/>
        </p:blipFill>
        <p:spPr>
          <a:xfrm>
            <a:off x="3361934" y="2383973"/>
            <a:ext cx="5468113" cy="11796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CC56FC1A-AB0D-4360-AD78-C4B36CB5907C}"/>
              </a:ext>
            </a:extLst>
          </p:cNvPr>
          <p:cNvSpPr txBox="1">
            <a:spLocks/>
          </p:cNvSpPr>
          <p:nvPr/>
        </p:nvSpPr>
        <p:spPr>
          <a:xfrm>
            <a:off x="3566769" y="4035623"/>
            <a:ext cx="5058442" cy="7393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000" dirty="0" err="1"/>
              <a:t>Bandi</a:t>
            </a:r>
            <a:r>
              <a:rPr lang="en-GB" sz="3000" dirty="0"/>
              <a:t> Namco Fourth Pitch</a:t>
            </a:r>
          </a:p>
        </p:txBody>
      </p:sp>
    </p:spTree>
    <p:extLst>
      <p:ext uri="{BB962C8B-B14F-4D97-AF65-F5344CB8AC3E}">
        <p14:creationId xmlns:p14="http://schemas.microsoft.com/office/powerpoint/2010/main" val="155911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8A67C-9679-4A8D-8E7A-21710784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225" y="284176"/>
            <a:ext cx="11658600" cy="1508760"/>
          </a:xfrm>
        </p:spPr>
        <p:txBody>
          <a:bodyPr/>
          <a:lstStyle/>
          <a:p>
            <a:pPr algn="ctr"/>
            <a:r>
              <a:rPr lang="en-GB" dirty="0"/>
              <a:t>Programming lessons learnt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9D4DA3-2CB2-44E3-89B1-52DD187D8E4A}"/>
              </a:ext>
            </a:extLst>
          </p:cNvPr>
          <p:cNvSpPr txBox="1"/>
          <p:nvPr/>
        </p:nvSpPr>
        <p:spPr>
          <a:xfrm>
            <a:off x="875697" y="2609779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Reusable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3F5E99-2938-4426-AE95-F45690E0B723}"/>
              </a:ext>
            </a:extLst>
          </p:cNvPr>
          <p:cNvSpPr txBox="1"/>
          <p:nvPr/>
        </p:nvSpPr>
        <p:spPr>
          <a:xfrm>
            <a:off x="875697" y="3687227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Naming conventions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E4AA49-D9D8-4163-8D69-44D19FCE1C25}"/>
              </a:ext>
            </a:extLst>
          </p:cNvPr>
          <p:cNvSpPr txBox="1"/>
          <p:nvPr/>
        </p:nvSpPr>
        <p:spPr>
          <a:xfrm>
            <a:off x="875697" y="4764675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Know your limits</a:t>
            </a:r>
          </a:p>
        </p:txBody>
      </p:sp>
    </p:spTree>
    <p:extLst>
      <p:ext uri="{BB962C8B-B14F-4D97-AF65-F5344CB8AC3E}">
        <p14:creationId xmlns:p14="http://schemas.microsoft.com/office/powerpoint/2010/main" val="174467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899A7-264F-4EAE-A9AC-B6566B893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284176"/>
            <a:ext cx="11639550" cy="1508760"/>
          </a:xfrm>
        </p:spPr>
        <p:txBody>
          <a:bodyPr/>
          <a:lstStyle/>
          <a:p>
            <a:pPr algn="ctr"/>
            <a:r>
              <a:rPr lang="en-GB" dirty="0"/>
              <a:t>Management lessons learnt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D106D-0668-4938-936E-6CF9F328153F}"/>
              </a:ext>
            </a:extLst>
          </p:cNvPr>
          <p:cNvSpPr txBox="1"/>
          <p:nvPr/>
        </p:nvSpPr>
        <p:spPr>
          <a:xfrm>
            <a:off x="847344" y="2192675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Meetings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48D2AA-C013-401D-9F09-743110C9C160}"/>
              </a:ext>
            </a:extLst>
          </p:cNvPr>
          <p:cNvSpPr txBox="1"/>
          <p:nvPr/>
        </p:nvSpPr>
        <p:spPr>
          <a:xfrm>
            <a:off x="847344" y="4207563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Communication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483E41-EFDC-469E-81FE-989666E8BFDD}"/>
              </a:ext>
            </a:extLst>
          </p:cNvPr>
          <p:cNvSpPr txBox="1"/>
          <p:nvPr/>
        </p:nvSpPr>
        <p:spPr>
          <a:xfrm>
            <a:off x="847344" y="5206917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Attendance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81015-CDD0-4993-BFD5-D3CE5EC916E0}"/>
              </a:ext>
            </a:extLst>
          </p:cNvPr>
          <p:cNvSpPr txBox="1"/>
          <p:nvPr/>
        </p:nvSpPr>
        <p:spPr>
          <a:xfrm>
            <a:off x="847344" y="3192029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Game Jams</a:t>
            </a:r>
          </a:p>
        </p:txBody>
      </p:sp>
    </p:spTree>
    <p:extLst>
      <p:ext uri="{BB962C8B-B14F-4D97-AF65-F5344CB8AC3E}">
        <p14:creationId xmlns:p14="http://schemas.microsoft.com/office/powerpoint/2010/main" val="178929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F5FA4-D953-4D5F-B513-BEE37338C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3423" y="512776"/>
            <a:ext cx="3945153" cy="867968"/>
          </a:xfrm>
        </p:spPr>
        <p:txBody>
          <a:bodyPr/>
          <a:lstStyle/>
          <a:p>
            <a:r>
              <a:rPr lang="en-GB"/>
              <a:t>Questions?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9C91F3-120D-4D67-8BB6-2AEA48438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675" y="2124363"/>
            <a:ext cx="9772650" cy="443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2657856" y="225215"/>
            <a:ext cx="6876288" cy="1504335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5400" dirty="0"/>
              <a:t>Latest version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1D007F-C063-4D49-A3BD-5E40D0513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675" y="2124363"/>
            <a:ext cx="9772650" cy="44302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55A7-6FCE-4E05-B3BD-6A5AFF9E0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F0A4F-2EA6-4BBD-B7D9-DC4A832CA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989" y="4852903"/>
            <a:ext cx="9784080" cy="172092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3600" dirty="0"/>
              <a:t>What emotions we managed to achieve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3400" dirty="0"/>
              <a:t> Amusement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3400" dirty="0"/>
              <a:t> Fiero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258C916-F7B2-49BB-841B-0A4DF187602D}"/>
              </a:ext>
            </a:extLst>
          </p:cNvPr>
          <p:cNvSpPr txBox="1">
            <a:spLocks/>
          </p:cNvSpPr>
          <p:nvPr/>
        </p:nvSpPr>
        <p:spPr>
          <a:xfrm>
            <a:off x="245989" y="2904242"/>
            <a:ext cx="9784080" cy="1720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GB" sz="3600" dirty="0"/>
              <a:t>What emotions we were going for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3400" dirty="0"/>
              <a:t> Amusement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3400" dirty="0"/>
              <a:t> Schadenfreude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C8DD86-B420-498E-B1E8-A056DB982912}"/>
              </a:ext>
            </a:extLst>
          </p:cNvPr>
          <p:cNvSpPr txBox="1"/>
          <p:nvPr/>
        </p:nvSpPr>
        <p:spPr>
          <a:xfrm>
            <a:off x="245989" y="2020115"/>
            <a:ext cx="687926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How the game fits the brief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475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C7321-5759-4BB5-A475-9E4E9A598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6707" y="549352"/>
            <a:ext cx="6258585" cy="776528"/>
          </a:xfrm>
        </p:spPr>
        <p:txBody>
          <a:bodyPr/>
          <a:lstStyle/>
          <a:p>
            <a:r>
              <a:rPr lang="en-GB" dirty="0"/>
              <a:t>Playtesting video</a:t>
            </a:r>
          </a:p>
        </p:txBody>
      </p:sp>
      <p:pic>
        <p:nvPicPr>
          <p:cNvPr id="3" name="Online Media 2">
            <a:hlinkClick r:id="" action="ppaction://media"/>
            <a:extLst>
              <a:ext uri="{FF2B5EF4-FFF2-40B4-BE49-F238E27FC236}">
                <a16:creationId xmlns:a16="http://schemas.microsoft.com/office/drawing/2014/main" id="{229DD294-1CA4-42FF-B32C-7239F7C211D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62138" y="2115416"/>
            <a:ext cx="7667721" cy="431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2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E4BBC76-6103-41CD-B995-381D1AFC5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778" y="546685"/>
            <a:ext cx="11204444" cy="861491"/>
          </a:xfrm>
        </p:spPr>
        <p:txBody>
          <a:bodyPr>
            <a:normAutofit fontScale="90000"/>
          </a:bodyPr>
          <a:lstStyle/>
          <a:p>
            <a:pPr algn="ctr"/>
            <a:r>
              <a:rPr lang="en-GB" sz="5400" dirty="0"/>
              <a:t>What are players struggling with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33A873-2EC4-46CD-BCBE-225A4691496C}"/>
              </a:ext>
            </a:extLst>
          </p:cNvPr>
          <p:cNvSpPr txBox="1"/>
          <p:nvPr/>
        </p:nvSpPr>
        <p:spPr>
          <a:xfrm>
            <a:off x="493777" y="3837106"/>
            <a:ext cx="66385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Players thought they could tap </a:t>
            </a:r>
            <a:r>
              <a:rPr lang="en-GB" sz="3200" dirty="0" smtClean="0"/>
              <a:t>anywhere to hit node</a:t>
            </a:r>
            <a:endParaRPr lang="en-GB" sz="3200" dirty="0"/>
          </a:p>
        </p:txBody>
      </p:sp>
      <p:pic>
        <p:nvPicPr>
          <p:cNvPr id="9" name="Picture 8" descr="A close up of a logo&#10;&#10;Description generated with high confidence">
            <a:extLst>
              <a:ext uri="{FF2B5EF4-FFF2-40B4-BE49-F238E27FC236}">
                <a16:creationId xmlns:a16="http://schemas.microsoft.com/office/drawing/2014/main" id="{B3EF7F48-46A8-4E73-99E0-0260E23BFB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0128" y="1661312"/>
            <a:ext cx="2438095" cy="2438095"/>
          </a:xfrm>
          <a:prstGeom prst="rect">
            <a:avLst/>
          </a:prstGeom>
        </p:spPr>
      </p:pic>
      <p:pic>
        <p:nvPicPr>
          <p:cNvPr id="17" name="Picture 16" descr="A close up of a logo&#10;&#10;Description generated with high confidence">
            <a:extLst>
              <a:ext uri="{FF2B5EF4-FFF2-40B4-BE49-F238E27FC236}">
                <a16:creationId xmlns:a16="http://schemas.microsoft.com/office/drawing/2014/main" id="{8AA87674-2945-4097-B826-A6E25AE1E4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176" y="3842378"/>
            <a:ext cx="2438095" cy="2438095"/>
          </a:xfrm>
          <a:prstGeom prst="rect">
            <a:avLst/>
          </a:prstGeom>
        </p:spPr>
      </p:pic>
      <p:pic>
        <p:nvPicPr>
          <p:cNvPr id="19" name="Picture 18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B82AC8A2-45EB-4492-86CE-2E0FE16CC4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176" y="1736203"/>
            <a:ext cx="2438095" cy="2438095"/>
          </a:xfrm>
          <a:prstGeom prst="rect">
            <a:avLst/>
          </a:prstGeom>
        </p:spPr>
      </p:pic>
      <p:pic>
        <p:nvPicPr>
          <p:cNvPr id="21" name="Picture 20" descr="A close up of a logo&#10;&#10;Description generated with high confidence">
            <a:extLst>
              <a:ext uri="{FF2B5EF4-FFF2-40B4-BE49-F238E27FC236}">
                <a16:creationId xmlns:a16="http://schemas.microsoft.com/office/drawing/2014/main" id="{DB65521E-7479-4541-8663-BF35637AA2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0127" y="3967609"/>
            <a:ext cx="2438095" cy="24380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44D573-05DE-4087-ACFD-9EC691952EFB}"/>
              </a:ext>
            </a:extLst>
          </p:cNvPr>
          <p:cNvSpPr txBox="1"/>
          <p:nvPr/>
        </p:nvSpPr>
        <p:spPr>
          <a:xfrm>
            <a:off x="493777" y="2362326"/>
            <a:ext cx="64833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Score values – Customers unclear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33A873-2EC4-46CD-BCBE-225A4691496C}"/>
              </a:ext>
            </a:extLst>
          </p:cNvPr>
          <p:cNvSpPr txBox="1"/>
          <p:nvPr/>
        </p:nvSpPr>
        <p:spPr>
          <a:xfrm>
            <a:off x="493777" y="5208527"/>
            <a:ext cx="66385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 smtClean="0"/>
              <a:t>Could tap phone on other players turn in order to cheat</a:t>
            </a:r>
            <a:endParaRPr lang="en-GB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56744"/>
            <a:ext cx="11593829" cy="1489760"/>
          </a:xfrm>
        </p:spPr>
        <p:txBody>
          <a:bodyPr>
            <a:normAutofit/>
          </a:bodyPr>
          <a:lstStyle/>
          <a:p>
            <a:pPr algn="ctr"/>
            <a:r>
              <a:rPr lang="en-GB" sz="5400" dirty="0"/>
              <a:t>What do players enjoy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69796F-C099-4B21-88CE-32C716829B1E}"/>
              </a:ext>
            </a:extLst>
          </p:cNvPr>
          <p:cNvSpPr txBox="1"/>
          <p:nvPr/>
        </p:nvSpPr>
        <p:spPr>
          <a:xfrm>
            <a:off x="274320" y="3133828"/>
            <a:ext cx="7333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Enjoyed feedback pop ups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EC87C3-4182-44C3-97BD-3153C3F275A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716" y="1746504"/>
            <a:ext cx="2671482" cy="26714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0CB9B1-F071-4BE9-BF57-39528138F59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518" y="1746504"/>
            <a:ext cx="2671482" cy="2671482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997E238-F9F8-4A38-859F-59CF14D84A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518" y="4104939"/>
            <a:ext cx="2753061" cy="2753061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A69E777-6977-43A1-936A-2F551DAEC9D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716" y="4145728"/>
            <a:ext cx="2671482" cy="26714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0802AC-B488-4A6E-BCB3-811CA4D44E08}"/>
              </a:ext>
            </a:extLst>
          </p:cNvPr>
          <p:cNvSpPr txBox="1"/>
          <p:nvPr/>
        </p:nvSpPr>
        <p:spPr>
          <a:xfrm>
            <a:off x="274320" y="4031385"/>
            <a:ext cx="7333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Sense of </a:t>
            </a:r>
            <a:r>
              <a:rPr lang="en-GB" sz="3200" dirty="0" err="1"/>
              <a:t>fiero</a:t>
            </a:r>
            <a:endParaRPr lang="en-GB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FD9131-6E96-494C-AEA4-05525AD13634}"/>
              </a:ext>
            </a:extLst>
          </p:cNvPr>
          <p:cNvSpPr txBox="1"/>
          <p:nvPr/>
        </p:nvSpPr>
        <p:spPr>
          <a:xfrm>
            <a:off x="274320" y="4928942"/>
            <a:ext cx="7333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Art styles</a:t>
            </a:r>
          </a:p>
        </p:txBody>
      </p:sp>
    </p:spTree>
    <p:extLst>
      <p:ext uri="{BB962C8B-B14F-4D97-AF65-F5344CB8AC3E}">
        <p14:creationId xmlns:p14="http://schemas.microsoft.com/office/powerpoint/2010/main" val="21838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7" y="301753"/>
            <a:ext cx="11472385" cy="1426464"/>
          </a:xfrm>
        </p:spPr>
        <p:txBody>
          <a:bodyPr>
            <a:normAutofit fontScale="90000"/>
          </a:bodyPr>
          <a:lstStyle/>
          <a:p>
            <a:pPr algn="ctr"/>
            <a:r>
              <a:rPr lang="en-GB" sz="5400" dirty="0"/>
              <a:t>Changes from player feedback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117DDC-6B38-42CA-B0BD-2A98576C2FEC}"/>
              </a:ext>
            </a:extLst>
          </p:cNvPr>
          <p:cNvSpPr txBox="1"/>
          <p:nvPr/>
        </p:nvSpPr>
        <p:spPr>
          <a:xfrm>
            <a:off x="384048" y="2949852"/>
            <a:ext cx="7187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3200" dirty="0"/>
              <a:t>Not sure what score is.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3F935D-B66E-4DCC-A7B2-13A0092E783C}"/>
              </a:ext>
            </a:extLst>
          </p:cNvPr>
          <p:cNvSpPr txBox="1"/>
          <p:nvPr/>
        </p:nvSpPr>
        <p:spPr>
          <a:xfrm>
            <a:off x="384048" y="4039818"/>
            <a:ext cx="7187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3200" dirty="0"/>
              <a:t>Changed scale of game.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F74D18-FC07-444E-8607-FFA6C1B96A5F}"/>
              </a:ext>
            </a:extLst>
          </p:cNvPr>
          <p:cNvSpPr txBox="1"/>
          <p:nvPr/>
        </p:nvSpPr>
        <p:spPr>
          <a:xfrm>
            <a:off x="384048" y="5129784"/>
            <a:ext cx="7187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3200" dirty="0"/>
              <a:t>Added feedback pop ups.</a:t>
            </a: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2F9FAC0E-4482-4708-A7E3-EA72333629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3730" y="2841908"/>
            <a:ext cx="2395817" cy="2395817"/>
          </a:xfrm>
          <a:prstGeom prst="rect">
            <a:avLst/>
          </a:prstGeom>
        </p:spPr>
      </p:pic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664F0D7-65BC-4099-B7B9-DB358976E3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796" y="3088399"/>
            <a:ext cx="1902837" cy="190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52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1224-D0AC-40C2-B289-8552D5A38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" y="449759"/>
            <a:ext cx="11716512" cy="104071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5400" dirty="0"/>
              <a:t>Changes from player feedback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32C7AB-C15B-46EF-A840-A342D8167879}"/>
              </a:ext>
            </a:extLst>
          </p:cNvPr>
          <p:cNvSpPr txBox="1"/>
          <p:nvPr/>
        </p:nvSpPr>
        <p:spPr>
          <a:xfrm>
            <a:off x="237744" y="3791360"/>
            <a:ext cx="85832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Players felt like they </a:t>
            </a:r>
            <a:r>
              <a:rPr lang="en-GB" sz="3200" dirty="0" smtClean="0"/>
              <a:t>were</a:t>
            </a:r>
          </a:p>
          <a:p>
            <a:r>
              <a:rPr lang="en-GB" sz="3200" dirty="0" smtClean="0"/>
              <a:t>playing </a:t>
            </a:r>
            <a:r>
              <a:rPr lang="en-GB" sz="3200" dirty="0"/>
              <a:t>separate games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AE31C7-4B31-4B2A-B169-146BF757783B}"/>
              </a:ext>
            </a:extLst>
          </p:cNvPr>
          <p:cNvSpPr txBox="1"/>
          <p:nvPr/>
        </p:nvSpPr>
        <p:spPr>
          <a:xfrm>
            <a:off x="237744" y="5230236"/>
            <a:ext cx="8583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Balance of game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A9EF61-B075-410F-A78D-4B75383628A3}"/>
              </a:ext>
            </a:extLst>
          </p:cNvPr>
          <p:cNvSpPr txBox="1"/>
          <p:nvPr/>
        </p:nvSpPr>
        <p:spPr>
          <a:xfrm>
            <a:off x="237744" y="2847510"/>
            <a:ext cx="8583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Players thought sushi moved too slow.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770" y="3551335"/>
            <a:ext cx="6174486" cy="300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23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FB256-D6CD-44F4-85C2-1F4FF9258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" y="558496"/>
            <a:ext cx="11668505" cy="877112"/>
          </a:xfrm>
        </p:spPr>
        <p:txBody>
          <a:bodyPr/>
          <a:lstStyle/>
          <a:p>
            <a:pPr algn="ctr"/>
            <a:r>
              <a:rPr lang="en-GB" dirty="0"/>
              <a:t>Design lessons learnt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C52AEA-8715-45E9-A897-26910C7C2025}"/>
              </a:ext>
            </a:extLst>
          </p:cNvPr>
          <p:cNvSpPr txBox="1"/>
          <p:nvPr/>
        </p:nvSpPr>
        <p:spPr>
          <a:xfrm>
            <a:off x="741018" y="4542062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 smtClean="0"/>
              <a:t>Importance of consistency  </a:t>
            </a:r>
            <a:endParaRPr lang="en-GB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E419BA-33AD-4E88-89A6-CA71FAEDB096}"/>
              </a:ext>
            </a:extLst>
          </p:cNvPr>
          <p:cNvSpPr txBox="1"/>
          <p:nvPr/>
        </p:nvSpPr>
        <p:spPr>
          <a:xfrm>
            <a:off x="741018" y="2931084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Feedback loops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BDFFA5-3E5B-4DB2-B110-EAE1A86C5FD6}"/>
              </a:ext>
            </a:extLst>
          </p:cNvPr>
          <p:cNvSpPr txBox="1"/>
          <p:nvPr/>
        </p:nvSpPr>
        <p:spPr>
          <a:xfrm>
            <a:off x="741018" y="3732145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Importance of </a:t>
            </a:r>
            <a:r>
              <a:rPr lang="en-GB" sz="3200" dirty="0" smtClean="0"/>
              <a:t>playtesting</a:t>
            </a:r>
            <a:endParaRPr lang="en-GB" sz="3200" dirty="0"/>
          </a:p>
        </p:txBody>
      </p:sp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AA5C398-FDC0-4FE5-B3C9-6D6DAB774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2793" y="2190778"/>
            <a:ext cx="2162897" cy="2162897"/>
          </a:xfrm>
          <a:prstGeom prst="rect">
            <a:avLst/>
          </a:prstGeom>
        </p:spPr>
      </p:pic>
      <p:pic>
        <p:nvPicPr>
          <p:cNvPr id="11" name="Picture 10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B6E02AB2-18CA-410E-9619-BA76DF308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671" y="4114979"/>
            <a:ext cx="2162897" cy="2162897"/>
          </a:xfrm>
          <a:prstGeom prst="rect">
            <a:avLst/>
          </a:prstGeom>
        </p:spPr>
      </p:pic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CA05CA4-73DB-476C-B86D-FBAE07EA79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990" y="2190778"/>
            <a:ext cx="2162897" cy="21628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261A184-45BD-462C-A5A1-A3D0BD3BAFE5}"/>
              </a:ext>
            </a:extLst>
          </p:cNvPr>
          <p:cNvSpPr txBox="1"/>
          <p:nvPr/>
        </p:nvSpPr>
        <p:spPr>
          <a:xfrm>
            <a:off x="741018" y="5416771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UI Designs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C52AEA-8715-45E9-A897-26910C7C2025}"/>
              </a:ext>
            </a:extLst>
          </p:cNvPr>
          <p:cNvSpPr txBox="1"/>
          <p:nvPr/>
        </p:nvSpPr>
        <p:spPr>
          <a:xfrm>
            <a:off x="741018" y="2091829"/>
            <a:ext cx="6693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3200" dirty="0"/>
              <a:t>Balancing </a:t>
            </a:r>
          </a:p>
        </p:txBody>
      </p:sp>
    </p:spTree>
    <p:extLst>
      <p:ext uri="{BB962C8B-B14F-4D97-AF65-F5344CB8AC3E}">
        <p14:creationId xmlns:p14="http://schemas.microsoft.com/office/powerpoint/2010/main" val="158978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8" grpId="0"/>
      <p:bldP spid="14" grpId="0"/>
      <p:bldP spid="10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2555</TotalTime>
  <Words>173</Words>
  <Application>Microsoft Office PowerPoint</Application>
  <PresentationFormat>Widescreen</PresentationFormat>
  <Paragraphs>49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Black</vt:lpstr>
      <vt:lpstr>Calibri</vt:lpstr>
      <vt:lpstr>Wingdings</vt:lpstr>
      <vt:lpstr>Banded</vt:lpstr>
      <vt:lpstr>Level 4/5 – Group 5</vt:lpstr>
      <vt:lpstr>Latest version</vt:lpstr>
      <vt:lpstr>Overview</vt:lpstr>
      <vt:lpstr>Playtesting video</vt:lpstr>
      <vt:lpstr>What are players struggling with</vt:lpstr>
      <vt:lpstr>What do players enjoy</vt:lpstr>
      <vt:lpstr>Changes from player feedback</vt:lpstr>
      <vt:lpstr>Changes from player feedback</vt:lpstr>
      <vt:lpstr>Design lessons learnt</vt:lpstr>
      <vt:lpstr>Programming lessons learnt</vt:lpstr>
      <vt:lpstr>Management lessons learnt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4/5 Group 14</dc:title>
  <dc:creator>Alex Polley</dc:creator>
  <cp:lastModifiedBy>Henry Crofts (s183848)</cp:lastModifiedBy>
  <cp:revision>103</cp:revision>
  <dcterms:created xsi:type="dcterms:W3CDTF">2017-01-27T11:46:52Z</dcterms:created>
  <dcterms:modified xsi:type="dcterms:W3CDTF">2018-05-02T11:42:30Z</dcterms:modified>
</cp:coreProperties>
</file>

<file path=docProps/thumbnail.jpeg>
</file>